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iqLF5d+1aEbho6Lipw5No1wXWU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14;p20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" name="Google Shape;15;p2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7" name="Google Shape;27;p22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8" name="Google Shape;28;p2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4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4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2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5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2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0" name="Google Shape;50;p26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1" name="Google Shape;51;p2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27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8" name="Google Shape;58;p27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27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2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 amt="8000"/>
          </a:blip>
          <a:tile algn="tl" flip="none" tx="0" sx="83000" ty="0" sy="10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9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jpg"/><Relationship Id="rId4" Type="http://schemas.openxmlformats.org/officeDocument/2006/relationships/image" Target="../media/image1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Relationship Id="rId4" Type="http://schemas.openxmlformats.org/officeDocument/2006/relationships/image" Target="../media/image1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jpg"/><Relationship Id="rId4" Type="http://schemas.openxmlformats.org/officeDocument/2006/relationships/image" Target="../media/image1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1828800" y="441418"/>
            <a:ext cx="5486400" cy="425054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 cap="flat" cmpd="sng" w="9525">
            <a:solidFill>
              <a:srgbClr val="F5913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IN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Live Interaction  </a:t>
            </a:r>
            <a:endParaRPr sz="3600"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1828800" y="2914650"/>
            <a:ext cx="5486400" cy="142875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IN" sz="3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PRESENTER</a:t>
            </a:r>
            <a:endParaRPr/>
          </a:p>
          <a:p>
            <a:pPr indent="0" lvl="0" marL="0" rtl="0" algn="ctr">
              <a:spcBef>
                <a:spcPts val="37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IN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Saba Anees</a:t>
            </a:r>
            <a:endParaRPr b="1" sz="3400"/>
          </a:p>
          <a:p>
            <a:pPr indent="0" lvl="0" marL="0" rtl="0" algn="ctr"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Professor in Educational Studies</a:t>
            </a:r>
            <a:endParaRPr/>
          </a:p>
          <a:p>
            <a:pPr indent="0" lvl="0" marL="0" rtl="0" algn="ctr"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Department of Education (ITEP)</a:t>
            </a:r>
            <a:endParaRPr/>
          </a:p>
          <a:p>
            <a:pPr indent="0" lvl="0" marL="0" rtl="0" algn="ctr"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Central University of Kerala</a:t>
            </a:r>
            <a:endParaRPr/>
          </a:p>
          <a:p>
            <a:pPr indent="0" lvl="0" marL="0" rtl="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6957" y="1028701"/>
            <a:ext cx="6310086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400050"/>
            <a:ext cx="8610600" cy="4343400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399" y="133350"/>
            <a:ext cx="7589761" cy="4706541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386" y="342900"/>
            <a:ext cx="8015228" cy="4400550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400051"/>
            <a:ext cx="8229600" cy="4229099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457200"/>
            <a:ext cx="8382000" cy="4129962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400051"/>
            <a:ext cx="7620000" cy="1930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571751"/>
            <a:ext cx="7620000" cy="1798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285751"/>
            <a:ext cx="7391400" cy="2000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2514600"/>
            <a:ext cx="7391400" cy="20760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1836" y="360416"/>
            <a:ext cx="6172200" cy="1987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52600" y="2457450"/>
            <a:ext cx="6172200" cy="21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1" y="571500"/>
            <a:ext cx="8033657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IN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Outline of the session</a:t>
            </a:r>
            <a:endParaRPr b="1" sz="3600"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3300"/>
              <a:t>After the completion of the session, the audience will be able:</a:t>
            </a:r>
            <a:endParaRPr/>
          </a:p>
          <a:p>
            <a:pPr indent="-342900" lvl="0" marL="342900" rtl="0" algn="just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 sz="3300"/>
              <a:t>To know about the Poll Everywhere ICT tool</a:t>
            </a:r>
            <a:endParaRPr/>
          </a:p>
          <a:p>
            <a:pPr indent="-342900" lvl="0" marL="342900" rtl="0" algn="just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 sz="3300"/>
              <a:t>To understand the scope of using Poll Everywhere in teaching &amp; learning</a:t>
            </a:r>
            <a:endParaRPr/>
          </a:p>
          <a:p>
            <a:pPr indent="-342900" lvl="0" marL="342900" rtl="0" algn="just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 sz="3300"/>
              <a:t>To sign up for Poll Everywhere</a:t>
            </a:r>
            <a:endParaRPr/>
          </a:p>
          <a:p>
            <a:pPr indent="-342900" lvl="0" marL="342900" rtl="0" algn="just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 sz="3300"/>
              <a:t>To explore the various features like creating MCQs, word cloud, questions &amp; answers, clickable image, survey, open-ended question, competition etc. of Poll Everywhere</a:t>
            </a:r>
            <a:endParaRPr/>
          </a:p>
          <a:p>
            <a:pPr indent="-342900" lvl="0" marL="342900" rtl="0" algn="just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 sz="3300"/>
              <a:t>To apply Poll Everywhere at different platforms like PPTs and Google Slides</a:t>
            </a:r>
            <a:endParaRPr/>
          </a:p>
          <a:p>
            <a:pPr indent="-200660" lvl="0" marL="342900" rtl="0" algn="l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IN" sz="3600"/>
              <a:t>What is Poll Everywhere?</a:t>
            </a:r>
            <a:endParaRPr b="1" sz="3600"/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533400" y="1200151"/>
            <a:ext cx="80772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Poll Everywhere is an </a:t>
            </a:r>
            <a:r>
              <a:rPr lang="en-IN">
                <a:solidFill>
                  <a:srgbClr val="FF0000"/>
                </a:solidFill>
              </a:rPr>
              <a:t>online interactive polling platform</a:t>
            </a:r>
            <a:r>
              <a:rPr lang="en-IN"/>
              <a:t> that allows the audience to respond in real-time to questions displayed by the presenter. </a:t>
            </a:r>
            <a:endParaRPr/>
          </a:p>
          <a:p>
            <a:pPr indent="0" lvl="0" marL="0" rtl="0" algn="just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It is a </a:t>
            </a:r>
            <a:r>
              <a:rPr lang="en-IN">
                <a:solidFill>
                  <a:srgbClr val="FF0000"/>
                </a:solidFill>
              </a:rPr>
              <a:t>web-based polling platform </a:t>
            </a:r>
            <a:r>
              <a:rPr lang="en-IN"/>
              <a:t>for audience participation. Users create activities through a simple web interface and can embed them directly into PowerPoint or Keynote. </a:t>
            </a:r>
            <a:endParaRPr/>
          </a:p>
          <a:p>
            <a:pPr indent="0" lvl="0" marL="0" rtl="0" algn="just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It is also a </a:t>
            </a:r>
            <a:r>
              <a:rPr lang="en-IN">
                <a:solidFill>
                  <a:srgbClr val="FF0000"/>
                </a:solidFill>
              </a:rPr>
              <a:t>student engagement tool</a:t>
            </a:r>
            <a:r>
              <a:rPr lang="en-IN"/>
              <a:t> for K-12 and higher education institutions </a:t>
            </a:r>
            <a:r>
              <a:rPr i="1" lang="en-IN">
                <a:solidFill>
                  <a:srgbClr val="C00000"/>
                </a:solidFill>
              </a:rPr>
              <a:t>that allows students and educators to communicate during lectures.</a:t>
            </a:r>
            <a:endParaRPr i="1">
              <a:solidFill>
                <a:srgbClr val="C00000"/>
              </a:solidFill>
            </a:endParaRPr>
          </a:p>
          <a:p>
            <a:pPr indent="0" lvl="0" marL="0" rtl="0" algn="just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IN" sz="3600"/>
              <a:t>Where to use it in teaching-learning process?</a:t>
            </a:r>
            <a:endParaRPr b="1" sz="3600"/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Students can vote on polls through a smartphone, tablet, computer, or text message. </a:t>
            </a:r>
            <a:endParaRPr/>
          </a:p>
          <a:p>
            <a:pPr indent="0" lvl="0" marL="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/>
              <a:t>Some ways you can use Poll Everywhere in your class: 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Create live polls and quizzes in classes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Take attendance in classes 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Collect anonymous responses to questions 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Create icebreaker questions 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Gauge student interest and opinion 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Check for student understanding 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IN"/>
              <a:t>Why to use it?</a:t>
            </a:r>
            <a:endParaRPr/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To enhance student engagement in the online classes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It is a student centered approach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It reaffirms outcome based learning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It support formative assessment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Real-time responses can be used for designing further teaching strategy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IN"/>
              <a:t>How to use it?</a:t>
            </a:r>
            <a:endParaRPr/>
          </a:p>
        </p:txBody>
      </p:sp>
      <p:sp>
        <p:nvSpPr>
          <p:cNvPr id="116" name="Google Shape;116;p6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Sign up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Design your activities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Activate/deactivate your activities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Share/download the responses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Invite other presenters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N"/>
              <a:t>Incorporate poll in your presentations through PPT/google slides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571500"/>
            <a:ext cx="7966364" cy="4000500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400051"/>
            <a:ext cx="8077200" cy="4286249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571500"/>
            <a:ext cx="7779964" cy="4000500"/>
          </a:xfrm>
          <a:prstGeom prst="rect">
            <a:avLst/>
          </a:prstGeom>
          <a:noFill/>
          <a:ln cap="sq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SABA</dc:creator>
</cp:coreProperties>
</file>